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1" r:id="rId2"/>
    <p:sldId id="258" r:id="rId3"/>
    <p:sldId id="275" r:id="rId4"/>
    <p:sldId id="277" r:id="rId5"/>
    <p:sldId id="264" r:id="rId6"/>
    <p:sldId id="256" r:id="rId7"/>
    <p:sldId id="273" r:id="rId8"/>
    <p:sldId id="265" r:id="rId9"/>
    <p:sldId id="267" r:id="rId10"/>
    <p:sldId id="278" r:id="rId11"/>
    <p:sldId id="279" r:id="rId12"/>
    <p:sldId id="280" r:id="rId13"/>
    <p:sldId id="28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5" d="100"/>
          <a:sy n="75" d="100"/>
        </p:scale>
        <p:origin x="-1026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C2816-7739-4383-8327-803D830D72F2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CCEC-0C76-44E2-A15C-EB8C7D4A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2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CCEC-0C76-44E2-A15C-EB8C7D4ABE2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3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оцман\Desktop\сканир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179738" cy="5946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63827" y="1736957"/>
            <a:ext cx="4248472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Бородина Светлана Ивановна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МБДОУ №227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для выставки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79016"/>
            <a:ext cx="4922175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Вернисаж на Енисее</a:t>
            </a:r>
            <a:endParaRPr lang="ru-RU" sz="40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685" b="716"/>
          <a:stretch/>
        </p:blipFill>
        <p:spPr>
          <a:xfrm>
            <a:off x="1545661" y="1340768"/>
            <a:ext cx="6293276" cy="4326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"/>
          <a:stretch/>
        </p:blipFill>
        <p:spPr>
          <a:xfrm>
            <a:off x="467543" y="4332357"/>
            <a:ext cx="1516171" cy="2306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59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88" y="1268760"/>
            <a:ext cx="3744416" cy="4521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80202" y="260648"/>
            <a:ext cx="8121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Картины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домашней коллекции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1" b="26679"/>
          <a:stretch/>
        </p:blipFill>
        <p:spPr>
          <a:xfrm>
            <a:off x="1547664" y="1124744"/>
            <a:ext cx="6345176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7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04PHOTO\SAM_0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4" y="980728"/>
            <a:ext cx="3771273" cy="5198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5112" y="1641632"/>
            <a:ext cx="5287234" cy="3965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23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2780928"/>
            <a:ext cx="6400800" cy="8972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445224"/>
            <a:ext cx="2295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Красноярск - 2015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6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оцман\Desktop\сканир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62" y="188640"/>
            <a:ext cx="1895078" cy="3047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боцман\Desktop\сканир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513015"/>
            <a:ext cx="3144837" cy="3757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боцман\Desktop\сканир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550970"/>
            <a:ext cx="3695083" cy="254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боцман\Desktop\сканир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2" y="239988"/>
            <a:ext cx="2916237" cy="4745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27172" y="5157192"/>
            <a:ext cx="4188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краю чудес – краю Сибирском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Немало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дива для гостей.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нам здесь довелось родиться,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всю Сибирь считать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СВОЕЙ !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9026" r="9895" b="4996"/>
          <a:stretch/>
        </p:blipFill>
        <p:spPr>
          <a:xfrm>
            <a:off x="755576" y="767721"/>
            <a:ext cx="3147565" cy="4438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43188"/>
            <a:ext cx="3187304" cy="4287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87824" y="5517232"/>
            <a:ext cx="371672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сыскать красивей в мире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Таких богатых чудом мест: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4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58416"/>
            <a:ext cx="6286400" cy="47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89363" y="5805264"/>
            <a:ext cx="33056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и луга, 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по́ля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шири</a:t>
            </a:r>
            <a:r>
              <a:rPr lang="ru-RU" dirty="0">
                <a:solidFill>
                  <a:srgbClr val="002060"/>
                </a:solidFill>
              </a:rPr>
              <a:t>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2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7" b="9287"/>
          <a:stretch/>
        </p:blipFill>
        <p:spPr>
          <a:xfrm>
            <a:off x="1475656" y="476672"/>
            <a:ext cx="6624736" cy="4597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124748" y="5554106"/>
            <a:ext cx="35652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буйный первозданный лес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6174847" cy="4809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44158" y="5733256"/>
            <a:ext cx="34175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по сердцу твои метели,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3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244" y="5891460"/>
            <a:ext cx="2532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Морозы лютые зимой.</a:t>
            </a:r>
          </a:p>
          <a:p>
            <a:endParaRPr lang="ru-RU" dirty="0"/>
          </a:p>
        </p:txBody>
      </p:sp>
      <p:pic>
        <p:nvPicPr>
          <p:cNvPr id="1026" name="Picture 2" descr="H:\DCIM\104PHOTO\SAM_0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90960"/>
            <a:ext cx="6048672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2"/>
          <a:stretch/>
        </p:blipFill>
        <p:spPr>
          <a:xfrm>
            <a:off x="1230838" y="836712"/>
            <a:ext cx="7042418" cy="4413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203848" y="5589240"/>
            <a:ext cx="3587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Любимый край берёз и елей…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СИБИРЬ, мы рождены ТОБОЙ!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6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8110" r="7139" b="10066"/>
          <a:stretch/>
        </p:blipFill>
        <p:spPr>
          <a:xfrm>
            <a:off x="545829" y="620688"/>
            <a:ext cx="3525067" cy="2437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8870" r="7072"/>
          <a:stretch/>
        </p:blipFill>
        <p:spPr>
          <a:xfrm>
            <a:off x="5709680" y="2852936"/>
            <a:ext cx="3053232" cy="2351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940152" y="1052736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кружит годы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колеснице дней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Ветры и невзгоды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Делают сильней.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172" y="4227016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 от века краше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веры нашей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солнца 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Седых дождей.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3016"/>
            <a:ext cx="1728192" cy="2446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3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500">
        <p:split orient="vert"/>
      </p:transition>
    </mc:Choice>
    <mc:Fallback xmlns="">
      <p:transition spd="slow" advClick="0" advTm="35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322</TotalTime>
  <Words>117</Words>
  <Application>Microsoft Office PowerPoint</Application>
  <PresentationFormat>Экран (4:3)</PresentationFormat>
  <Paragraphs>25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Вернисаж на Енисее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боцман</dc:creator>
  <cp:lastModifiedBy>nnm</cp:lastModifiedBy>
  <cp:revision>71</cp:revision>
  <dcterms:created xsi:type="dcterms:W3CDTF">2013-01-21T17:02:49Z</dcterms:created>
  <dcterms:modified xsi:type="dcterms:W3CDTF">2015-02-04T17:25:31Z</dcterms:modified>
</cp:coreProperties>
</file>